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5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5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5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53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0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7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77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8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1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8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7433-C44A-4CC3-A884-7C91CE85342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80C0F-747F-4965-BF6E-9885498F64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77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983"/>
            <a:ext cx="9144000" cy="677221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3361" y="358921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2540" dirty="0"/>
              <a:t>zone </a:t>
            </a:r>
            <a:r>
              <a:rPr lang="fr-FR" altLang="fr-FR" sz="2540" dirty="0"/>
              <a:t>colonisée en </a:t>
            </a:r>
            <a:r>
              <a:rPr lang="fr-FR" altLang="fr-FR" sz="2540" dirty="0"/>
              <a:t>Saône et Loire </a:t>
            </a:r>
            <a:r>
              <a:rPr lang="fr-FR" altLang="fr-FR" sz="2540" dirty="0"/>
              <a:t>fin </a:t>
            </a:r>
            <a:r>
              <a:rPr lang="fr-FR" altLang="fr-FR" sz="2540" dirty="0"/>
              <a:t>2018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28332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" y="97808"/>
            <a:ext cx="9109586" cy="66623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0410" y="1796063"/>
            <a:ext cx="2612700" cy="84619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33" dirty="0"/>
              <a:t>Montcenis 2018 ponctuel</a:t>
            </a:r>
          </a:p>
          <a:p>
            <a:r>
              <a:rPr lang="fr-FR" sz="1633" dirty="0"/>
              <a:t>Blanzy 2019 ?</a:t>
            </a:r>
          </a:p>
          <a:p>
            <a:r>
              <a:rPr lang="fr-FR" sz="1633" dirty="0"/>
              <a:t>Le Creusot 2019 ?</a:t>
            </a:r>
            <a:endParaRPr lang="fr-FR" sz="1633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3361" y="358921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2540" dirty="0"/>
              <a:t>zone </a:t>
            </a:r>
            <a:r>
              <a:rPr lang="fr-FR" altLang="fr-FR" sz="2540" dirty="0"/>
              <a:t>colonisée en </a:t>
            </a:r>
            <a:r>
              <a:rPr lang="fr-FR" altLang="fr-FR" sz="2540" dirty="0"/>
              <a:t>Saône et Loire </a:t>
            </a:r>
            <a:r>
              <a:rPr lang="fr-FR" altLang="fr-FR" sz="2540" dirty="0"/>
              <a:t>fin </a:t>
            </a:r>
            <a:r>
              <a:rPr lang="fr-FR" altLang="fr-FR" sz="2540" dirty="0"/>
              <a:t>2018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30767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" y="32490"/>
            <a:ext cx="9134033" cy="67277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00890" y="3559635"/>
            <a:ext cx="2612700" cy="1097480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33" dirty="0" err="1"/>
              <a:t>Crissey</a:t>
            </a:r>
            <a:r>
              <a:rPr lang="fr-FR" sz="1633" dirty="0"/>
              <a:t> 2018</a:t>
            </a:r>
          </a:p>
          <a:p>
            <a:r>
              <a:rPr lang="fr-FR" sz="1633" dirty="0"/>
              <a:t>Chalon-sur-Saône 2019 ?</a:t>
            </a:r>
          </a:p>
          <a:p>
            <a:r>
              <a:rPr lang="fr-FR" sz="1633" dirty="0"/>
              <a:t>Châtenoy-le-Royal 2019 ?</a:t>
            </a:r>
          </a:p>
          <a:p>
            <a:endParaRPr lang="fr-FR" sz="1633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3361" y="358921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2540" dirty="0"/>
              <a:t>zone </a:t>
            </a:r>
            <a:r>
              <a:rPr lang="fr-FR" altLang="fr-FR" sz="2540" dirty="0"/>
              <a:t>colonisée en </a:t>
            </a:r>
            <a:r>
              <a:rPr lang="fr-FR" altLang="fr-FR" sz="2540" dirty="0"/>
              <a:t>Saône et Loire </a:t>
            </a:r>
            <a:r>
              <a:rPr lang="fr-FR" altLang="fr-FR" sz="2540" dirty="0"/>
              <a:t>fin </a:t>
            </a:r>
            <a:r>
              <a:rPr lang="fr-FR" altLang="fr-FR" sz="2540" dirty="0"/>
              <a:t>2018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759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5" y="32490"/>
            <a:ext cx="9178295" cy="676773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94" y="3755588"/>
            <a:ext cx="2612700" cy="343620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33" dirty="0"/>
              <a:t>Louhans 2017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3361" y="358921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2540" dirty="0"/>
              <a:t>zone </a:t>
            </a:r>
            <a:r>
              <a:rPr lang="fr-FR" altLang="fr-FR" sz="2540" dirty="0"/>
              <a:t>colonisée en </a:t>
            </a:r>
            <a:r>
              <a:rPr lang="fr-FR" altLang="fr-FR" sz="2540" dirty="0"/>
              <a:t>Saône et Loire </a:t>
            </a:r>
            <a:r>
              <a:rPr lang="fr-FR" altLang="fr-FR" sz="2540" dirty="0"/>
              <a:t>fin </a:t>
            </a:r>
            <a:r>
              <a:rPr lang="fr-FR" altLang="fr-FR" sz="2540" dirty="0"/>
              <a:t>2018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615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48" y="32491"/>
            <a:ext cx="9140463" cy="67277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794" y="3755588"/>
            <a:ext cx="2612700" cy="84619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33" dirty="0"/>
              <a:t>Mâcon 2014</a:t>
            </a:r>
          </a:p>
          <a:p>
            <a:r>
              <a:rPr lang="fr-FR" sz="1633" dirty="0"/>
              <a:t>Varennes-lès-Mâcon 2017</a:t>
            </a:r>
          </a:p>
          <a:p>
            <a:r>
              <a:rPr lang="fr-FR" sz="1633" dirty="0" err="1"/>
              <a:t>Charnay-lès-Mâcon</a:t>
            </a:r>
            <a:r>
              <a:rPr lang="fr-FR" sz="1633" dirty="0"/>
              <a:t> 2018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3361" y="358921"/>
            <a:ext cx="7577280" cy="521280"/>
          </a:xfrm>
          <a:prstGeom prst="rect">
            <a:avLst/>
          </a:prstGeom>
          <a:gradFill rotWithShape="0">
            <a:gsLst>
              <a:gs pos="0">
                <a:srgbClr val="D6EDFC"/>
              </a:gs>
              <a:gs pos="100000">
                <a:srgbClr val="ADDAF9"/>
              </a:gs>
            </a:gsLst>
            <a:lin ang="7200000" scaled="1"/>
          </a:gradFill>
          <a:ln w="12600" cap="flat">
            <a:solidFill>
              <a:srgbClr val="A6A6A6"/>
            </a:solidFill>
            <a:round/>
            <a:headEnd/>
            <a:tailEnd/>
          </a:ln>
          <a:effectLst>
            <a:outerShdw dist="114042" dir="2700000" algn="ctr" rotWithShape="0">
              <a:srgbClr val="808080">
                <a:alpha val="40033"/>
              </a:srgbClr>
            </a:outerShdw>
          </a:effec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45000"/>
            </a:pPr>
            <a:r>
              <a:rPr lang="fr-FR" altLang="fr-FR" sz="2540" dirty="0"/>
              <a:t>zone </a:t>
            </a:r>
            <a:r>
              <a:rPr lang="fr-FR" altLang="fr-FR" sz="2540" dirty="0"/>
              <a:t>colonisée en </a:t>
            </a:r>
            <a:r>
              <a:rPr lang="fr-FR" altLang="fr-FR" sz="2540" dirty="0"/>
              <a:t>Saône et Loire </a:t>
            </a:r>
            <a:r>
              <a:rPr lang="fr-FR" altLang="fr-FR" sz="2540" dirty="0"/>
              <a:t>fin </a:t>
            </a:r>
            <a:r>
              <a:rPr lang="fr-FR" altLang="fr-FR" sz="2540" dirty="0"/>
              <a:t>2018</a:t>
            </a:r>
            <a:endParaRPr lang="fr-FR" altLang="fr-FR" sz="2540" dirty="0"/>
          </a:p>
        </p:txBody>
      </p:sp>
    </p:spTree>
    <p:extLst>
      <p:ext uri="{BB962C8B-B14F-4D97-AF65-F5344CB8AC3E}">
        <p14:creationId xmlns:p14="http://schemas.microsoft.com/office/powerpoint/2010/main" val="159769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</Words>
  <Application>Microsoft Office PowerPoint</Application>
  <PresentationFormat>Affichage à l'écran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Microsoft YaHei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BESNARD</dc:creator>
  <cp:lastModifiedBy>GILLES BESNARD</cp:lastModifiedBy>
  <cp:revision>1</cp:revision>
  <dcterms:created xsi:type="dcterms:W3CDTF">2019-10-22T08:35:38Z</dcterms:created>
  <dcterms:modified xsi:type="dcterms:W3CDTF">2019-10-22T08:36:39Z</dcterms:modified>
</cp:coreProperties>
</file>